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  <p:sldId id="270" r:id="rId16"/>
    <p:sldId id="268" r:id="rId17"/>
    <p:sldId id="271" r:id="rId18"/>
    <p:sldId id="273" r:id="rId19"/>
    <p:sldId id="274" r:id="rId20"/>
    <p:sldId id="27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s-lab.github.io/PresentationJuin2023MICS/de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8F6C0B-476A-2E89-1E81-B043746CE804}"/>
              </a:ext>
            </a:extLst>
          </p:cNvPr>
          <p:cNvSpPr/>
          <p:nvPr/>
        </p:nvSpPr>
        <p:spPr>
          <a:xfrm>
            <a:off x="7040241" y="3649755"/>
            <a:ext cx="2928642" cy="1956869"/>
          </a:xfrm>
          <a:custGeom>
            <a:avLst/>
            <a:gdLst>
              <a:gd name="connsiteX0" fmla="*/ 0 w 2928642"/>
              <a:gd name="connsiteY0" fmla="*/ 1956870 h 1956869"/>
              <a:gd name="connsiteX1" fmla="*/ 762000 w 2928642"/>
              <a:gd name="connsiteY1" fmla="*/ 1368 h 1956869"/>
              <a:gd name="connsiteX2" fmla="*/ 1514818 w 2928642"/>
              <a:gd name="connsiteY2" fmla="*/ 1268317 h 1956869"/>
              <a:gd name="connsiteX3" fmla="*/ 2272227 w 2928642"/>
              <a:gd name="connsiteY3" fmla="*/ 364013 h 1956869"/>
              <a:gd name="connsiteX4" fmla="*/ 2928642 w 2928642"/>
              <a:gd name="connsiteY4" fmla="*/ 1943097 h 195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642" h="1956869">
                <a:moveTo>
                  <a:pt x="0" y="1956870"/>
                </a:moveTo>
                <a:cubicBezTo>
                  <a:pt x="267767" y="1335639"/>
                  <a:pt x="168602" y="50307"/>
                  <a:pt x="762000" y="1368"/>
                </a:cubicBezTo>
                <a:cubicBezTo>
                  <a:pt x="1355389" y="-47572"/>
                  <a:pt x="1074030" y="1232731"/>
                  <a:pt x="1514818" y="1268317"/>
                </a:cubicBezTo>
                <a:cubicBezTo>
                  <a:pt x="1955597" y="1303893"/>
                  <a:pt x="1796139" y="291261"/>
                  <a:pt x="2272227" y="364013"/>
                </a:cubicBezTo>
                <a:cubicBezTo>
                  <a:pt x="2748315" y="436756"/>
                  <a:pt x="2709834" y="1416735"/>
                  <a:pt x="2928642" y="1943097"/>
                </a:cubicBezTo>
              </a:path>
            </a:pathLst>
          </a:custGeom>
          <a:noFill/>
          <a:ln w="93031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FE73A7-B4B1-20B8-9884-BCEC9DE7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41" y="2050864"/>
            <a:ext cx="2659122" cy="4119695"/>
          </a:xfrm>
          <a:custGeom>
            <a:avLst/>
            <a:gdLst>
              <a:gd name="connsiteX0" fmla="*/ 0 w 2659122"/>
              <a:gd name="connsiteY0" fmla="*/ 0 h 4119695"/>
              <a:gd name="connsiteX1" fmla="*/ 2659123 w 2659122"/>
              <a:gd name="connsiteY1" fmla="*/ 0 h 4119695"/>
              <a:gd name="connsiteX2" fmla="*/ 2659123 w 2659122"/>
              <a:gd name="connsiteY2" fmla="*/ 4119696 h 4119695"/>
              <a:gd name="connsiteX3" fmla="*/ 0 w 2659122"/>
              <a:gd name="connsiteY3" fmla="*/ 4119696 h 41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9122" h="4119695">
                <a:moveTo>
                  <a:pt x="0" y="0"/>
                </a:moveTo>
                <a:lnTo>
                  <a:pt x="2659123" y="0"/>
                </a:lnTo>
                <a:lnTo>
                  <a:pt x="2659123" y="4119696"/>
                </a:lnTo>
                <a:lnTo>
                  <a:pt x="0" y="4119696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F62A3F-E518-10E6-7B70-6E61EEA4F4EC}"/>
              </a:ext>
            </a:extLst>
          </p:cNvPr>
          <p:cNvSpPr/>
          <p:nvPr/>
        </p:nvSpPr>
        <p:spPr>
          <a:xfrm>
            <a:off x="4661230" y="4069080"/>
            <a:ext cx="1580359" cy="9525"/>
          </a:xfrm>
          <a:custGeom>
            <a:avLst/>
            <a:gdLst>
              <a:gd name="connsiteX0" fmla="*/ 0 w 1580359"/>
              <a:gd name="connsiteY0" fmla="*/ 0 h 9525"/>
              <a:gd name="connsiteX1" fmla="*/ 1580359 w 1580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0359" h="9525">
                <a:moveTo>
                  <a:pt x="0" y="0"/>
                </a:moveTo>
                <a:lnTo>
                  <a:pt x="1580359" y="0"/>
                </a:lnTo>
              </a:path>
            </a:pathLst>
          </a:custGeom>
          <a:solidFill>
            <a:srgbClr val="666666"/>
          </a:solidFill>
          <a:ln w="93031" cap="rnd">
            <a:solidFill>
              <a:srgbClr val="808080"/>
            </a:solidFill>
            <a:prstDash val="solid"/>
            <a:round/>
            <a:tailEnd type="stealth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83B215-5057-378E-7FF4-119F444FE60B}"/>
              </a:ext>
            </a:extLst>
          </p:cNvPr>
          <p:cNvSpPr/>
          <p:nvPr/>
        </p:nvSpPr>
        <p:spPr>
          <a:xfrm>
            <a:off x="6960393" y="2513897"/>
            <a:ext cx="3143250" cy="3143248"/>
          </a:xfrm>
          <a:custGeom>
            <a:avLst/>
            <a:gdLst>
              <a:gd name="connsiteX0" fmla="*/ 3143250 w 3143250"/>
              <a:gd name="connsiteY0" fmla="*/ 3143248 h 3143248"/>
              <a:gd name="connsiteX1" fmla="*/ 0 w 3143250"/>
              <a:gd name="connsiteY1" fmla="*/ 3143248 h 3143248"/>
              <a:gd name="connsiteX2" fmla="*/ 0 w 3143250"/>
              <a:gd name="connsiteY2" fmla="*/ 0 h 314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3143248">
                <a:moveTo>
                  <a:pt x="3143250" y="3143248"/>
                </a:moveTo>
                <a:lnTo>
                  <a:pt x="0" y="3143248"/>
                </a:lnTo>
                <a:lnTo>
                  <a:pt x="0" y="0"/>
                </a:lnTo>
              </a:path>
            </a:pathLst>
          </a:custGeom>
          <a:noFill/>
          <a:ln w="93031" cap="rnd">
            <a:solidFill>
              <a:srgbClr val="000000"/>
            </a:solidFill>
            <a:prstDash val="solid"/>
            <a:round/>
            <a:headEnd type="triangle"/>
            <a:tailEnd type="triangle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763911-7291-7A8B-CCA9-09289A6F2268}"/>
              </a:ext>
            </a:extLst>
          </p:cNvPr>
          <p:cNvSpPr/>
          <p:nvPr/>
        </p:nvSpPr>
        <p:spPr>
          <a:xfrm>
            <a:off x="3057525" y="1983105"/>
            <a:ext cx="9525" cy="4238625"/>
          </a:xfrm>
          <a:custGeom>
            <a:avLst/>
            <a:gdLst>
              <a:gd name="connsiteX0" fmla="*/ 0 w 9525"/>
              <a:gd name="connsiteY0" fmla="*/ 4238625 h 4238625"/>
              <a:gd name="connsiteX1" fmla="*/ 0 w 9525"/>
              <a:gd name="connsiteY1" fmla="*/ 0 h 423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238625">
                <a:moveTo>
                  <a:pt x="0" y="4238625"/>
                </a:moveTo>
                <a:lnTo>
                  <a:pt x="0" y="0"/>
                </a:lnTo>
              </a:path>
            </a:pathLst>
          </a:custGeom>
          <a:noFill/>
          <a:ln w="53026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15F101-2108-5460-31E1-2056EE53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6" y="2029614"/>
            <a:ext cx="4010487" cy="40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5135-9851-D8F1-770B-E54085916F29}"/>
              </a:ext>
            </a:extLst>
          </p:cNvPr>
          <p:cNvSpPr txBox="1"/>
          <p:nvPr/>
        </p:nvSpPr>
        <p:spPr>
          <a:xfrm>
            <a:off x="1620520" y="1768004"/>
            <a:ext cx="8950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 Convert rows/columns fluence curves to leaf's motions.”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A9EF-1C5B-3D90-F819-5544A58935F8}"/>
              </a:ext>
            </a:extLst>
          </p:cNvPr>
          <p:cNvSpPr txBox="1"/>
          <p:nvPr/>
        </p:nvSpPr>
        <p:spPr>
          <a:xfrm>
            <a:off x="2296160" y="5725775"/>
            <a:ext cx="75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https://mics-lab.github.io/PresentationJuin2023MICS/dem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13149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not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6302</TotalTime>
  <Words>408</Words>
  <Application>Microsoft Office PowerPoint</Application>
  <PresentationFormat>Widescreen</PresentationFormat>
  <Paragraphs>123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57</cp:revision>
  <dcterms:created xsi:type="dcterms:W3CDTF">2022-11-22T11:26:35Z</dcterms:created>
  <dcterms:modified xsi:type="dcterms:W3CDTF">2023-06-22T09:54:13Z</dcterms:modified>
</cp:coreProperties>
</file>